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60" r:id="rId1"/>
  </p:sldMasterIdLst>
  <p:sldIdLst>
    <p:sldId id="27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tags" Target="tags/tag1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CA5B-449A-4881-B551-D377EC3CC12F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C25C-D85F-420A-AFE6-612125FE118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517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CA5B-449A-4881-B551-D377EC3CC12F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C25C-D85F-420A-AFE6-612125FE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5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CA5B-449A-4881-B551-D377EC3CC12F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C25C-D85F-420A-AFE6-612125FE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122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3AFCA5B-449A-4881-B551-D377EC3CC12F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5C25C-D85F-420A-AFE6-612125FE1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80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4.jpeg" /><Relationship Id="rId3" Type="http://schemas.microsoft.com/office/2007/relationships/hdphoto" Target="../media/image35.wdp" /><Relationship Id="rId4" Type="http://schemas.openxmlformats.org/officeDocument/2006/relationships/image" Target="../media/image36.jpeg" /><Relationship Id="rId5" Type="http://schemas.microsoft.com/office/2007/relationships/hdphoto" Target="../media/image37.wdp" /><Relationship Id="rId6" Type="http://schemas.openxmlformats.org/officeDocument/2006/relationships/image" Target="../media/image38.jpeg" /><Relationship Id="rId7" Type="http://schemas.microsoft.com/office/2007/relationships/hdphoto" Target="../media/image39.wdp" /><Relationship Id="rId8" Type="http://schemas.openxmlformats.org/officeDocument/2006/relationships/image" Target="../media/image1.jpeg" /><Relationship Id="rId9" Type="http://schemas.openxmlformats.org/officeDocument/2006/relationships/image" Target="../media/image2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.jpeg" /><Relationship Id="rId11" Type="http://schemas.openxmlformats.org/officeDocument/2006/relationships/image" Target="../media/image2.jpeg" /><Relationship Id="rId2" Type="http://schemas.openxmlformats.org/officeDocument/2006/relationships/image" Target="../media/image40.jpeg" /><Relationship Id="rId3" Type="http://schemas.microsoft.com/office/2007/relationships/hdphoto" Target="../media/image41.wdp" /><Relationship Id="rId4" Type="http://schemas.openxmlformats.org/officeDocument/2006/relationships/image" Target="../media/image42.jpeg" /><Relationship Id="rId5" Type="http://schemas.microsoft.com/office/2007/relationships/hdphoto" Target="../media/image43.wdp" /><Relationship Id="rId6" Type="http://schemas.openxmlformats.org/officeDocument/2006/relationships/image" Target="../media/image44.jpeg" /><Relationship Id="rId7" Type="http://schemas.microsoft.com/office/2007/relationships/hdphoto" Target="../media/image45.wdp" /><Relationship Id="rId8" Type="http://schemas.openxmlformats.org/officeDocument/2006/relationships/image" Target="../media/image46.jpeg" /><Relationship Id="rId9" Type="http://schemas.microsoft.com/office/2007/relationships/hdphoto" Target="../media/image47.wdp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54.jpeg" /><Relationship Id="rId11" Type="http://schemas.microsoft.com/office/2007/relationships/hdphoto" Target="../media/image55.wdp" /><Relationship Id="rId2" Type="http://schemas.openxmlformats.org/officeDocument/2006/relationships/image" Target="../media/image48.jpeg" /><Relationship Id="rId3" Type="http://schemas.microsoft.com/office/2007/relationships/hdphoto" Target="../media/image49.wdp" /><Relationship Id="rId4" Type="http://schemas.openxmlformats.org/officeDocument/2006/relationships/image" Target="../media/image50.jpeg" /><Relationship Id="rId5" Type="http://schemas.microsoft.com/office/2007/relationships/hdphoto" Target="../media/image51.wdp" /><Relationship Id="rId6" Type="http://schemas.openxmlformats.org/officeDocument/2006/relationships/image" Target="../media/image52.jpeg" /><Relationship Id="rId7" Type="http://schemas.microsoft.com/office/2007/relationships/hdphoto" Target="../media/image53.wdp" /><Relationship Id="rId8" Type="http://schemas.openxmlformats.org/officeDocument/2006/relationships/image" Target="../media/image1.jpeg" /><Relationship Id="rId9" Type="http://schemas.openxmlformats.org/officeDocument/2006/relationships/image" Target="../media/image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.jpeg" /><Relationship Id="rId2" Type="http://schemas.openxmlformats.org/officeDocument/2006/relationships/image" Target="../media/image56.jpeg" /><Relationship Id="rId3" Type="http://schemas.microsoft.com/office/2007/relationships/hdphoto" Target="../media/image57.wdp" /><Relationship Id="rId4" Type="http://schemas.openxmlformats.org/officeDocument/2006/relationships/image" Target="../media/image58.jpeg" /><Relationship Id="rId5" Type="http://schemas.openxmlformats.org/officeDocument/2006/relationships/image" Target="../media/image59.jpeg" /><Relationship Id="rId6" Type="http://schemas.microsoft.com/office/2007/relationships/hdphoto" Target="../media/image60.wdp" /><Relationship Id="rId7" Type="http://schemas.openxmlformats.org/officeDocument/2006/relationships/image" Target="../media/image61.jpeg" /><Relationship Id="rId8" Type="http://schemas.microsoft.com/office/2007/relationships/hdphoto" Target="../media/image62.wdp" /><Relationship Id="rId9" Type="http://schemas.openxmlformats.org/officeDocument/2006/relationships/image" Target="../media/image1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69.jpeg" /><Relationship Id="rId11" Type="http://schemas.microsoft.com/office/2007/relationships/hdphoto" Target="../media/image70.wdp" /><Relationship Id="rId2" Type="http://schemas.openxmlformats.org/officeDocument/2006/relationships/image" Target="../media/image63.jpeg" /><Relationship Id="rId3" Type="http://schemas.microsoft.com/office/2007/relationships/hdphoto" Target="../media/image64.wdp" /><Relationship Id="rId4" Type="http://schemas.openxmlformats.org/officeDocument/2006/relationships/image" Target="../media/image65.jpeg" /><Relationship Id="rId5" Type="http://schemas.microsoft.com/office/2007/relationships/hdphoto" Target="../media/image66.wdp" /><Relationship Id="rId6" Type="http://schemas.openxmlformats.org/officeDocument/2006/relationships/image" Target="../media/image1.jpeg" /><Relationship Id="rId7" Type="http://schemas.openxmlformats.org/officeDocument/2006/relationships/image" Target="../media/image2.jpeg" /><Relationship Id="rId8" Type="http://schemas.openxmlformats.org/officeDocument/2006/relationships/image" Target="../media/image67.jpeg" /><Relationship Id="rId9" Type="http://schemas.microsoft.com/office/2007/relationships/hdphoto" Target="../media/image68.wdp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1.jpeg" /><Relationship Id="rId3" Type="http://schemas.microsoft.com/office/2007/relationships/hdphoto" Target="../media/image72.wdp" /><Relationship Id="rId4" Type="http://schemas.openxmlformats.org/officeDocument/2006/relationships/image" Target="../media/image73.jpeg" /><Relationship Id="rId5" Type="http://schemas.microsoft.com/office/2007/relationships/hdphoto" Target="../media/image74.wdp" /><Relationship Id="rId6" Type="http://schemas.openxmlformats.org/officeDocument/2006/relationships/image" Target="../media/image75.jpeg" /><Relationship Id="rId7" Type="http://schemas.microsoft.com/office/2007/relationships/hdphoto" Target="../media/image76.wdp" /><Relationship Id="rId8" Type="http://schemas.openxmlformats.org/officeDocument/2006/relationships/image" Target="../media/image1.jpeg" /><Relationship Id="rId9" Type="http://schemas.openxmlformats.org/officeDocument/2006/relationships/image" Target="../media/image2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7.jpeg" /><Relationship Id="rId3" Type="http://schemas.microsoft.com/office/2007/relationships/hdphoto" Target="../media/image78.wdp" /><Relationship Id="rId4" Type="http://schemas.openxmlformats.org/officeDocument/2006/relationships/image" Target="../media/image79.jpeg" /><Relationship Id="rId5" Type="http://schemas.microsoft.com/office/2007/relationships/hdphoto" Target="../media/image80.wdp" /><Relationship Id="rId6" Type="http://schemas.openxmlformats.org/officeDocument/2006/relationships/image" Target="../media/image81.jpeg" /><Relationship Id="rId7" Type="http://schemas.microsoft.com/office/2007/relationships/hdphoto" Target="../media/image82.wdp" /><Relationship Id="rId8" Type="http://schemas.openxmlformats.org/officeDocument/2006/relationships/image" Target="../media/image1.jpeg" /><Relationship Id="rId9" Type="http://schemas.openxmlformats.org/officeDocument/2006/relationships/image" Target="../media/image2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3.jpeg" /><Relationship Id="rId3" Type="http://schemas.microsoft.com/office/2007/relationships/hdphoto" Target="../media/image84.wdp" /><Relationship Id="rId4" Type="http://schemas.openxmlformats.org/officeDocument/2006/relationships/image" Target="../media/image85.jpeg" /><Relationship Id="rId5" Type="http://schemas.microsoft.com/office/2007/relationships/hdphoto" Target="../media/image86.wdp" /><Relationship Id="rId6" Type="http://schemas.openxmlformats.org/officeDocument/2006/relationships/image" Target="../media/image1.jpeg" /><Relationship Id="rId7" Type="http://schemas.openxmlformats.org/officeDocument/2006/relationships/image" Target="../media/image2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hdphoto" Target="../media/image94.wdp" /><Relationship Id="rId11" Type="http://schemas.openxmlformats.org/officeDocument/2006/relationships/image" Target="../media/image2.jpeg" /><Relationship Id="rId2" Type="http://schemas.openxmlformats.org/officeDocument/2006/relationships/image" Target="../media/image1.jpeg" /><Relationship Id="rId3" Type="http://schemas.openxmlformats.org/officeDocument/2006/relationships/image" Target="../media/image87.jpeg" /><Relationship Id="rId4" Type="http://schemas.microsoft.com/office/2007/relationships/hdphoto" Target="../media/image88.wdp" /><Relationship Id="rId5" Type="http://schemas.openxmlformats.org/officeDocument/2006/relationships/image" Target="../media/image89.jpeg" /><Relationship Id="rId6" Type="http://schemas.microsoft.com/office/2007/relationships/hdphoto" Target="../media/image90.wdp" /><Relationship Id="rId7" Type="http://schemas.openxmlformats.org/officeDocument/2006/relationships/image" Target="../media/image91.jpeg" /><Relationship Id="rId8" Type="http://schemas.microsoft.com/office/2007/relationships/hdphoto" Target="../media/image92.wdp" /><Relationship Id="rId9" Type="http://schemas.openxmlformats.org/officeDocument/2006/relationships/image" Target="../media/image9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openxmlformats.org/officeDocument/2006/relationships/image" Target="../media/image1.jpeg" /><Relationship Id="rId5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Relationship Id="rId4" Type="http://schemas.openxmlformats.org/officeDocument/2006/relationships/image" Target="../media/image7.jpeg" /><Relationship Id="rId5" Type="http://schemas.openxmlformats.org/officeDocument/2006/relationships/image" Target="../media/image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Relationship Id="rId6" Type="http://schemas.openxmlformats.org/officeDocument/2006/relationships/image" Target="../media/image1.jpeg" /><Relationship Id="rId7" Type="http://schemas.openxmlformats.org/officeDocument/2006/relationships/image" Target="../media/image2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Relationship Id="rId4" Type="http://schemas.openxmlformats.org/officeDocument/2006/relationships/image" Target="../media/image1.jpeg" /><Relationship Id="rId5" Type="http://schemas.openxmlformats.org/officeDocument/2006/relationships/image" Target="../media/image2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Relationship Id="rId5" Type="http://schemas.openxmlformats.org/officeDocument/2006/relationships/image" Target="../media/image1.jpeg" /><Relationship Id="rId6" Type="http://schemas.openxmlformats.org/officeDocument/2006/relationships/image" Target="../media/image2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jpeg" /><Relationship Id="rId3" Type="http://schemas.openxmlformats.org/officeDocument/2006/relationships/image" Target="../media/image19.jpeg" /><Relationship Id="rId4" Type="http://schemas.openxmlformats.org/officeDocument/2006/relationships/image" Target="../media/image20.jpeg" /><Relationship Id="rId5" Type="http://schemas.openxmlformats.org/officeDocument/2006/relationships/image" Target="../media/image21.jpeg" /><Relationship Id="rId6" Type="http://schemas.openxmlformats.org/officeDocument/2006/relationships/image" Target="../media/image2.jpeg" /><Relationship Id="rId7" Type="http://schemas.openxmlformats.org/officeDocument/2006/relationships/image" Target="../media/image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Relationship Id="rId4" Type="http://schemas.openxmlformats.org/officeDocument/2006/relationships/image" Target="../media/image24.jpeg" /><Relationship Id="rId5" Type="http://schemas.openxmlformats.org/officeDocument/2006/relationships/image" Target="../media/image25.jpeg" /><Relationship Id="rId6" Type="http://schemas.openxmlformats.org/officeDocument/2006/relationships/image" Target="../media/image1.jpeg" /><Relationship Id="rId7" Type="http://schemas.openxmlformats.org/officeDocument/2006/relationships/image" Target="../media/image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.jpeg" /><Relationship Id="rId11" Type="http://schemas.openxmlformats.org/officeDocument/2006/relationships/image" Target="../media/image2.jpeg" /><Relationship Id="rId2" Type="http://schemas.openxmlformats.org/officeDocument/2006/relationships/image" Target="../media/image26.jpeg" /><Relationship Id="rId3" Type="http://schemas.microsoft.com/office/2007/relationships/hdphoto" Target="../media/image27.wdp" /><Relationship Id="rId4" Type="http://schemas.openxmlformats.org/officeDocument/2006/relationships/image" Target="../media/image28.jpeg" /><Relationship Id="rId5" Type="http://schemas.microsoft.com/office/2007/relationships/hdphoto" Target="../media/image29.wdp" /><Relationship Id="rId6" Type="http://schemas.openxmlformats.org/officeDocument/2006/relationships/image" Target="../media/image30.jpeg" /><Relationship Id="rId7" Type="http://schemas.microsoft.com/office/2007/relationships/hdphoto" Target="../media/image31.wdp" /><Relationship Id="rId8" Type="http://schemas.openxmlformats.org/officeDocument/2006/relationships/image" Target="../media/image32.jpeg" /><Relationship Id="rId9" Type="http://schemas.microsoft.com/office/2007/relationships/hdphoto" Target="../media/image33.wdp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904" y="75357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1820" y="0"/>
            <a:ext cx="2520180" cy="7469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0699" y="1330264"/>
            <a:ext cx="87318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Значимые мероприятия </a:t>
            </a:r>
          </a:p>
          <a:p>
            <a:pPr algn="ctr"/>
            <a:r>
              <a:rPr lang="ru-RU" sz="5400" b="0" cap="none" spc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период  2010-2023 гг.</a:t>
            </a:r>
            <a:endParaRPr lang="ru-RU" sz="5400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1589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4450" y="1363499"/>
            <a:ext cx="4003351" cy="256556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28700" y="203940"/>
            <a:ext cx="98440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Ежегодная НПК «Лазаревские чтения»,  </a:t>
            </a:r>
            <a:endParaRPr lang="ru-RU" sz="3200" b="1" i="1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200" b="1" i="1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Сарсак-Омгинский </a:t>
            </a:r>
            <a:r>
              <a:rPr lang="ru-RU" sz="32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лицей</a:t>
            </a:r>
            <a:endParaRPr lang="ru-RU" sz="3200" b="1" i="1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3707" y="1485098"/>
            <a:ext cx="4018981" cy="241539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8696" y="4094796"/>
            <a:ext cx="4724093" cy="252250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271252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2697" y="121599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85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лидия\Desktop\IMG-20211218-WA0023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1625" y="1185862"/>
            <a:ext cx="3943350" cy="2414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164197" y="0"/>
            <a:ext cx="77403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Ежегодные межрегиональные </a:t>
            </a:r>
          </a:p>
          <a:p>
            <a:pPr algn="ctr"/>
            <a:r>
              <a:rPr lang="ru-RU" sz="3200" b="1" i="1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Исенековские чтения, Бимская школа</a:t>
            </a:r>
            <a:endParaRPr lang="ru-RU" sz="3200" b="1" i="1">
              <a:solidFill>
                <a:srgbClr val="002060"/>
              </a:solidFill>
            </a:endParaRPr>
          </a:p>
        </p:txBody>
      </p:sp>
      <p:pic>
        <p:nvPicPr>
          <p:cNvPr id="4" name="Рисунок 3" descr="C:\Users\User\Desktop\исенековские чтения\27-03-2021_15-38-38\IMG-20210302-WA0046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5840997" y="1156831"/>
            <a:ext cx="3898369" cy="2443619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27" y="3660514"/>
            <a:ext cx="4486277" cy="3054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746" y="3660514"/>
            <a:ext cx="4532189" cy="3054487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0845" y="121599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0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C:\Users\User\Downloads\IMG_20220518_155356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1639" y="1417826"/>
            <a:ext cx="3972896" cy="253981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Прямоугольник 3"/>
          <p:cNvSpPr/>
          <p:nvPr/>
        </p:nvSpPr>
        <p:spPr>
          <a:xfrm>
            <a:off x="800101" y="202487"/>
            <a:ext cx="954405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«Велопробег», </a:t>
            </a:r>
          </a:p>
          <a:p>
            <a:pPr algn="ctr"/>
            <a:r>
              <a:rPr lang="ru-RU" sz="2800" b="1" i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посвященный Победе в </a:t>
            </a:r>
            <a:r>
              <a:rPr lang="ru-RU" sz="2800" b="1" i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</a:t>
            </a:r>
            <a:r>
              <a:rPr lang="ru-RU" sz="2800" b="1" i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войне</a:t>
            </a:r>
          </a:p>
        </p:txBody>
      </p:sp>
      <p:pic>
        <p:nvPicPr>
          <p:cNvPr id="5" name="Рисунок 4" descr="C:\Users\User\Downloads\IMG_20220518_155406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091"/>
          <a:stretch>
            <a:fillRect/>
          </a:stretch>
        </p:blipFill>
        <p:spPr bwMode="auto">
          <a:xfrm>
            <a:off x="5926271" y="1379190"/>
            <a:ext cx="4060691" cy="259273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Рисунок 6" descr="C:\Users\User\Desktop\августовка 21\h69QVYhtHkc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6983" r="17506" b="29740"/>
          <a:stretch>
            <a:fillRect/>
          </a:stretch>
        </p:blipFill>
        <p:spPr bwMode="auto">
          <a:xfrm>
            <a:off x="1528763" y="4109642"/>
            <a:ext cx="4171950" cy="2505471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" name="Рисунок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62282" y="100013"/>
            <a:ext cx="2520180" cy="7469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43178" y="4043363"/>
            <a:ext cx="4358097" cy="256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655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2628900" y="258915"/>
            <a:ext cx="7943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Ежегодный районный фестиваль</a:t>
            </a:r>
            <a:r>
              <a:rPr 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“Көмеш каләм”</a:t>
            </a:r>
            <a:endParaRPr 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950" y="834310"/>
            <a:ext cx="4567877" cy="2437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991970" y="3414431"/>
            <a:ext cx="3423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>
                <a:latin typeface="Times New Roman" panose="02020603050405020304" pitchFamily="18" charset="0"/>
                <a:ea typeface="Calibri" panose="020f0502020204030204" pitchFamily="34" charset="0"/>
              </a:rPr>
              <a:t>Девятернинская школа, 2021 г.</a:t>
            </a:r>
            <a:endParaRPr lang="ru-RU"/>
          </a:p>
        </p:txBody>
      </p:sp>
      <p:pic>
        <p:nvPicPr>
          <p:cNvPr id="6" name="Рисунок 5" descr="C:\Users\01110\Downloads\Көмеш каләм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" t="29129" r="3045" b="24415"/>
          <a:stretch>
            <a:fillRect/>
          </a:stretch>
        </p:blipFill>
        <p:spPr bwMode="auto">
          <a:xfrm>
            <a:off x="642939" y="4038348"/>
            <a:ext cx="4826588" cy="2319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08177" y="6488668"/>
            <a:ext cx="3748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>
                <a:latin typeface="Times New Roman" panose="02020603050405020304" pitchFamily="18" charset="0"/>
                <a:ea typeface="Calibri" panose="020f0502020204030204" pitchFamily="34" charset="0"/>
              </a:rPr>
              <a:t>Кадыбашская школа, 2019, 2022 г.</a:t>
            </a:r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4764" y="829687"/>
            <a:ext cx="4763711" cy="244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print_891187_1287464.jpg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9350" y="3914775"/>
            <a:ext cx="4943475" cy="248602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008081" y="6488668"/>
            <a:ext cx="2997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>
                <a:latin typeface="Times New Roman" panose="02020603050405020304" pitchFamily="18" charset="0"/>
                <a:ea typeface="Calibri" panose="020f0502020204030204" pitchFamily="34" charset="0"/>
              </a:rPr>
              <a:t>Салаушская школа, 2016 г.</a:t>
            </a:r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1820" y="0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21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Документы\ФОТО, презентации к совещаниям, стендам\ФОТО\ФТ 2021\DSC_6815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987" y="838993"/>
            <a:ext cx="4678685" cy="26900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796295" y="176064"/>
            <a:ext cx="46049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«Фестиваль талантов»</a:t>
            </a:r>
          </a:p>
        </p:txBody>
      </p:sp>
      <p:pic>
        <p:nvPicPr>
          <p:cNvPr id="4" name="Рисунок 3" descr="C:\Документы\ФОТО, презентации к совещаниям, стендам\ФОТО\спорт\IMG-20210316-WA0049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68" t="24801" r="7847" b="7617"/>
          <a:stretch>
            <a:fillRect/>
          </a:stretch>
        </p:blipFill>
        <p:spPr bwMode="auto">
          <a:xfrm>
            <a:off x="5957887" y="809916"/>
            <a:ext cx="4571999" cy="27048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5132" y="193037"/>
            <a:ext cx="2520180" cy="746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3" y="3878826"/>
            <a:ext cx="4707259" cy="2857702"/>
          </a:xfrm>
          <a:prstGeom prst="rect">
            <a:avLst/>
          </a:prstGeom>
        </p:spPr>
      </p:pic>
      <p:pic>
        <p:nvPicPr>
          <p:cNvPr id="2050" name="Picture 2" descr="https://tatarstan.ru/file/photoreport2/print_5170927_3770768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4848" y="3878826"/>
            <a:ext cx="4749339" cy="285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013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3791744" y="620688"/>
            <a:ext cx="424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28701" y="500062"/>
            <a:ext cx="96583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Ежегодный муниципальный конкурс </a:t>
            </a:r>
            <a:endParaRPr lang="ru-RU" sz="2400" b="1" i="1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</a:t>
            </a:r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воспитанников детских </a:t>
            </a:r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садов «Татар </a:t>
            </a:r>
            <a:r>
              <a:rPr lang="ru-RU" sz="2400" b="1" i="1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малае, татар кызчыгы»</a:t>
            </a:r>
            <a:endParaRPr lang="ru-RU" sz="2400" b="1" i="1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User\Desktop\татар малае, кызчыгы\IMG_20210311_105128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2921" t="43182" r="11313" b="4871"/>
          <a:stretch>
            <a:fillRect/>
          </a:stretch>
        </p:blipFill>
        <p:spPr bwMode="auto">
          <a:xfrm>
            <a:off x="2971800" y="4222799"/>
            <a:ext cx="6086475" cy="249232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1456712"/>
            <a:ext cx="4165414" cy="2644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002" y="1441367"/>
            <a:ext cx="4200698" cy="2672547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7520" y="0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06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My1\Downloads\IMG-20220422-WA0086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588" y="1522122"/>
            <a:ext cx="4214812" cy="266411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14363" y="558943"/>
            <a:ext cx="1054417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Ежегодный муниципальный конкурс </a:t>
            </a:r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воспитанников </a:t>
            </a:r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детских садов</a:t>
            </a:r>
          </a:p>
          <a:p>
            <a:pPr algn="ctr">
              <a:lnSpc>
                <a:spcPct val="115000"/>
              </a:lnSpc>
            </a:pPr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«Талант рождается в семье»</a:t>
            </a:r>
            <a:endParaRPr lang="ru-RU" sz="2400" b="1" i="1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IMG-20220422-WA0126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6701" y="4129088"/>
            <a:ext cx="4136526" cy="2601393"/>
          </a:xfrm>
          <a:prstGeom prst="rect">
            <a:avLst/>
          </a:prstGeom>
        </p:spPr>
      </p:pic>
      <p:pic>
        <p:nvPicPr>
          <p:cNvPr id="5" name="Рисунок 4" descr="IMG-20220422-WA0118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14851" y="2311361"/>
            <a:ext cx="3147502" cy="383226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2300288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6323" y="-1"/>
            <a:ext cx="2265677" cy="67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16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Прямоугольник 3"/>
          <p:cNvSpPr/>
          <p:nvPr/>
        </p:nvSpPr>
        <p:spPr>
          <a:xfrm>
            <a:off x="214313" y="518264"/>
            <a:ext cx="11572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X (десятого) ежегодного </a:t>
            </a:r>
          </a:p>
          <a:p>
            <a:pPr algn="ctr"/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еспубликанского </a:t>
            </a:r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телевизионного фестиваля творчества работающей молодёжи  Республики Татарстан </a:t>
            </a:r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время – Безнең заман», 2022г.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413" y="6029299"/>
            <a:ext cx="4736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 </a:t>
            </a:r>
            <a:r>
              <a:rPr lang="ru-RU" sz="20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Иж-Бобьинской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14379" y="6025816"/>
            <a:ext cx="4720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сада №7 г.Агрыз</a:t>
            </a:r>
          </a:p>
          <a:p>
            <a:pPr algn="ctr"/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6" y="1985970"/>
            <a:ext cx="5602993" cy="3929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428" y="1975667"/>
            <a:ext cx="5837610" cy="3925069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3708" y="107312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5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TextBox 4"/>
          <p:cNvSpPr txBox="1"/>
          <p:nvPr/>
        </p:nvSpPr>
        <p:spPr>
          <a:xfrm>
            <a:off x="3529435" y="23938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кадетского движения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05" y="814388"/>
            <a:ext cx="5054016" cy="3357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689" y="806036"/>
            <a:ext cx="5062537" cy="3363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2" y="4294588"/>
            <a:ext cx="3932058" cy="25634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25" y="4300538"/>
            <a:ext cx="4154303" cy="25574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71820" y="0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75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3552" y="3037200"/>
            <a:ext cx="3308474" cy="23762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95600" y="901063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>
                <a:latin typeface="Times New Roman" panose="02020603050405020304" pitchFamily="18" charset="0"/>
                <a:ea typeface="Calibri" panose="020f0502020204030204" pitchFamily="34" charset="0"/>
              </a:rPr>
              <a:t>Коллегия Министерства образования и науки РТ </a:t>
            </a:r>
            <a:r>
              <a:rPr lang="ru-RU" sz="32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«Развитие системы национального образования в Республике Татарстан», </a:t>
            </a:r>
            <a:r>
              <a:rPr lang="ru-RU" sz="2000">
                <a:latin typeface="Times New Roman" panose="02020603050405020304" pitchFamily="18" charset="0"/>
                <a:ea typeface="Calibri" panose="020f0502020204030204" pitchFamily="34" charset="0"/>
              </a:rPr>
              <a:t>участием министра образования и науки Э.Фаттахова, руководителей управлений образования муниципальных районов, 2015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 l="4322" t="6335" r="5198" b="11578"/>
          <a:stretch>
            <a:fillRect/>
          </a:stretch>
        </p:blipFill>
        <p:spPr bwMode="auto">
          <a:xfrm>
            <a:off x="6492044" y="3037200"/>
            <a:ext cx="3420380" cy="23762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40" y="64491"/>
            <a:ext cx="2473960" cy="7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279576" y="5619758"/>
            <a:ext cx="2876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№3 г.Агрыз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2044" y="5610610"/>
            <a:ext cx="2876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№7 г.Агрыз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1820" y="33076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41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428626" y="0"/>
            <a:ext cx="111728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Дома детского творчества</a:t>
            </a:r>
          </a:p>
          <a:p>
            <a:pPr algn="ctr"/>
            <a:r>
              <a:rPr lang="ru-RU" sz="32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Президентом Республики Татарстан Р.Н. Миннихановым</a:t>
            </a:r>
            <a:endParaRPr lang="ru-RU" sz="3200" b="1" i="1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7" t="3602" r="3881" b="3488"/>
          <a:stretch>
            <a:fillRect/>
          </a:stretch>
        </p:blipFill>
        <p:spPr>
          <a:xfrm>
            <a:off x="447353" y="3818186"/>
            <a:ext cx="3849952" cy="27835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 r="1791"/>
          <a:stretch>
            <a:fillRect/>
          </a:stretch>
        </p:blipFill>
        <p:spPr>
          <a:xfrm>
            <a:off x="6794376" y="3861047"/>
            <a:ext cx="4564972" cy="27791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074" y="1110457"/>
            <a:ext cx="3858816" cy="25725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410" y="1095600"/>
            <a:ext cx="3960440" cy="262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AppData\Local\Temp\Rar$DIa4964.2660\камаз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2262" y="4057650"/>
            <a:ext cx="4244503" cy="2566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AppData\Local\Temp\Rar$DIa4964.49067\tgAQXo5TXf7XqQ_lW_NsQoYBHNpuLyKiqhI14v99v9zw4sPysRvkpU3lFPl9TeEgDJu_Eb6mYZA7vvwwzvoPoDn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5900" y="4143375"/>
            <a:ext cx="3792339" cy="2487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7" y="1653813"/>
            <a:ext cx="3913156" cy="2334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39" y="1668100"/>
            <a:ext cx="3620588" cy="23640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24000" y="54853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детского творчества «Радуга талантов» посетил:</a:t>
            </a:r>
            <a:endParaRPr lang="ru-RU" sz="2000">
              <a:ln>
                <a:solidFill>
                  <a:srgbClr val="FF000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Экипаж команды «Камаз-мастер»: Дмитрий Сотников и Ильгиз Ахметзянов. </a:t>
            </a:r>
          </a:p>
          <a:p>
            <a:r>
              <a:rPr lang="ru-RU" sz="200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Гость: Депутат Государственной Думы РФ Когогина  Альфия </a:t>
            </a:r>
            <a:r>
              <a:rPr lang="ru-RU" sz="2000" err="1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Гумаровна</a:t>
            </a:r>
            <a:endParaRPr lang="ru-RU" sz="2000">
              <a:ln>
                <a:solidFill>
                  <a:srgbClr val="FF000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688" y="0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1820" y="0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70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1992341" y="260648"/>
            <a:ext cx="79928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err="1">
                <a:latin typeface="Times New Roman" panose="02020603050405020304" pitchFamily="18" charset="0"/>
                <a:ea typeface="Calibri" panose="020f0502020204030204" pitchFamily="34" charset="0"/>
              </a:rPr>
              <a:t>Дивизиональный этап </a:t>
            </a:r>
          </a:p>
          <a:p>
            <a:pPr algn="ctr"/>
            <a:r>
              <a:rPr lang="ru-RU" sz="2800">
                <a:latin typeface="Times New Roman" panose="02020603050405020304" pitchFamily="18" charset="0"/>
                <a:ea typeface="Calibri" panose="020f0502020204030204" pitchFamily="34" charset="0"/>
              </a:rPr>
              <a:t>Чемпионата Школьной Баскетбольной лиги </a:t>
            </a:r>
          </a:p>
          <a:p>
            <a:pPr algn="ctr"/>
            <a:r>
              <a:rPr lang="ru-RU" sz="32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«КЭС-БАСКЕТ». </a:t>
            </a:r>
          </a:p>
          <a:p>
            <a:r>
              <a:rPr lang="ru-RU" sz="2000" b="1">
                <a:latin typeface="Times New Roman" panose="02020603050405020304" pitchFamily="18" charset="0"/>
                <a:ea typeface="Calibri" panose="020f0502020204030204" pitchFamily="34" charset="0"/>
              </a:rPr>
              <a:t>Участники: </a:t>
            </a:r>
            <a:r>
              <a:rPr lang="ru-RU" sz="2000" err="1">
                <a:latin typeface="Times New Roman" panose="02020603050405020304" pitchFamily="18" charset="0"/>
                <a:ea typeface="Calibri" panose="020f0502020204030204" pitchFamily="34" charset="0"/>
              </a:rPr>
              <a:t>Агрызский, Елабужский, Тукаевский, Сармановский, Менделеевский, Заинский, Мензелинский, Мамадышский районы и г.Набережные Челны</a:t>
            </a:r>
            <a:endParaRPr lang="ru-RU" sz="2000"/>
          </a:p>
        </p:txBody>
      </p:sp>
      <p:pic>
        <p:nvPicPr>
          <p:cNvPr id="3" name="Рисунок 2" descr="C:\Users\User\Downloads\IMG_9092.jpg"/>
          <p:cNvPicPr/>
          <p:nvPr/>
        </p:nvPicPr>
        <p:blipFill>
          <a:blip r:embed="rId2"/>
          <a:srcRect l="9978" t="15635" b="15309"/>
          <a:stretch>
            <a:fillRect/>
          </a:stretch>
        </p:blipFill>
        <p:spPr bwMode="auto">
          <a:xfrm>
            <a:off x="400050" y="2863339"/>
            <a:ext cx="5408715" cy="333743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Рисунок 3" descr="C:\Users\User\Desktop\августовка 21\IMG-20210423-WA0018.jpg"/>
          <p:cNvPicPr/>
          <p:nvPr/>
        </p:nvPicPr>
        <p:blipFill>
          <a:blip r:embed="rId3"/>
          <a:srcRect b="18135"/>
          <a:stretch>
            <a:fillRect/>
          </a:stretch>
        </p:blipFill>
        <p:spPr bwMode="auto">
          <a:xfrm>
            <a:off x="6168007" y="2842532"/>
            <a:ext cx="5662043" cy="334395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644"/>
            <a:ext cx="2473960" cy="7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920336" y="6276181"/>
            <a:ext cx="2876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СОК «Олимп», 2018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7390" y="0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5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757238" y="611313"/>
            <a:ext cx="9601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>
                <a:latin typeface="Times New Roman" panose="02020603050405020304" pitchFamily="18" charset="0"/>
                <a:ea typeface="Calibri" panose="020f0502020204030204" pitchFamily="34" charset="0"/>
              </a:rPr>
              <a:t>Зональный этап </a:t>
            </a:r>
            <a:r>
              <a:rPr lang="ru-RU" sz="3200" smtClean="0">
                <a:latin typeface="Times New Roman" panose="02020603050405020304" pitchFamily="18" charset="0"/>
                <a:ea typeface="Calibri" panose="020f0502020204030204" pitchFamily="34" charset="0"/>
              </a:rPr>
              <a:t>Республиканского конкурса </a:t>
            </a:r>
            <a:r>
              <a:rPr lang="ru-RU" sz="32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«Воспитатель года» (2022, 2023) </a:t>
            </a:r>
          </a:p>
        </p:txBody>
      </p:sp>
      <p:pic>
        <p:nvPicPr>
          <p:cNvPr id="3" name="Рисунок 2" descr="D:\Desktop\зона Восп. года\IMG-20220210-WA000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300" y="3966520"/>
            <a:ext cx="3860153" cy="2734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Desktop\зона Восп. года\IMG-20220211-WA001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9463" y="1772245"/>
            <a:ext cx="4893831" cy="2842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Desktop\зона Восп. года\IMG-20220211-WA002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00525" y="2683508"/>
            <a:ext cx="2758484" cy="3160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8346"/>
            <a:ext cx="2473960" cy="7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447584" y="6377507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№7 и №8 г.Агрыз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745" y="28346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1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2091829" y="657264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>
                <a:latin typeface="Times New Roman" panose="02020603050405020304" pitchFamily="18" charset="0"/>
                <a:ea typeface="Calibri" panose="020f0502020204030204" pitchFamily="34" charset="0"/>
              </a:rPr>
              <a:t>Зональный методический семинар </a:t>
            </a:r>
          </a:p>
          <a:p>
            <a:pPr algn="ctr"/>
            <a:r>
              <a:rPr lang="ru-RU" sz="28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«Читательская грамотность </a:t>
            </a:r>
            <a:endParaRPr lang="ru-RU" sz="2800" b="1" i="1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800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8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поликультурном пространстве», </a:t>
            </a:r>
            <a:r>
              <a:rPr lang="ru-RU" sz="2800">
                <a:latin typeface="Times New Roman" panose="02020603050405020304" pitchFamily="18" charset="0"/>
                <a:ea typeface="Calibri" panose="020f0502020204030204" pitchFamily="34" charset="0"/>
              </a:rPr>
              <a:t>2023 г</a:t>
            </a:r>
            <a:r>
              <a:rPr lang="ru-RU" sz="2800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48" y="2095995"/>
            <a:ext cx="3456384" cy="20990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2077718"/>
            <a:ext cx="3312368" cy="21944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178" y="4571959"/>
            <a:ext cx="3302782" cy="20748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4489476"/>
            <a:ext cx="3406512" cy="2132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3800" y="11088"/>
            <a:ext cx="2520180" cy="74694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42" y="24607"/>
            <a:ext cx="2473960" cy="733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084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 descr="DSCN29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12371" y="1717082"/>
            <a:ext cx="3336548" cy="220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14325" y="615683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>
                <a:latin typeface="Times New Roman" panose="02020603050405020304" pitchFamily="18" charset="0"/>
                <a:ea typeface="Calibri" panose="020f0502020204030204" pitchFamily="34" charset="0"/>
              </a:rPr>
              <a:t>Ежегодные межрегиональные </a:t>
            </a:r>
            <a:r>
              <a:rPr lang="ru-RU" sz="3200" b="1" i="1" smtClean="0">
                <a:latin typeface="Times New Roman" panose="02020603050405020304" pitchFamily="18" charset="0"/>
                <a:ea typeface="Calibri" panose="020f0502020204030204" pitchFamily="34" charset="0"/>
              </a:rPr>
              <a:t>чтения </a:t>
            </a:r>
          </a:p>
          <a:p>
            <a:pPr algn="ctr"/>
            <a:r>
              <a:rPr lang="ru-RU" sz="3200" b="1" i="1" smtClean="0">
                <a:latin typeface="Times New Roman" panose="02020603050405020304" pitchFamily="18" charset="0"/>
                <a:ea typeface="Calibri" panose="020f0502020204030204" pitchFamily="34" charset="0"/>
              </a:rPr>
              <a:t>имени </a:t>
            </a:r>
            <a:r>
              <a:rPr lang="ru-RU" sz="3200" b="1" i="1">
                <a:latin typeface="Times New Roman" panose="02020603050405020304" pitchFamily="18" charset="0"/>
                <a:ea typeface="Calibri" panose="020f0502020204030204" pitchFamily="34" charset="0"/>
              </a:rPr>
              <a:t>Просветителей Буби</a:t>
            </a:r>
            <a:endParaRPr lang="ru-RU" sz="3200" b="1" i="1"/>
          </a:p>
        </p:txBody>
      </p:sp>
      <p:pic>
        <p:nvPicPr>
          <p:cNvPr id="1027" name="Picture 3" descr="DSCN9377 - коп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1" y="4122786"/>
            <a:ext cx="4362244" cy="257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DSCN26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3688" y="1760473"/>
            <a:ext cx="3168352" cy="220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:\Users\User\Desktop\Мероприятия в 2020-21 уч.г\чтения Буби 2021\3c58eb85a88197fed33d6f7455760999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5984970" y="4117364"/>
            <a:ext cx="5430743" cy="262633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1587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4169" y="21587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9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2076293" y="442912"/>
            <a:ext cx="7929222" cy="107721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320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Ежегодный межрегиональный </a:t>
            </a:r>
          </a:p>
          <a:p>
            <a:pPr algn="ctr"/>
            <a:r>
              <a:rPr lang="ru-RU" sz="320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этнокультурный форум, </a:t>
            </a:r>
            <a:r>
              <a:rPr lang="ru-RU" sz="320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Кучуковская </a:t>
            </a:r>
            <a:r>
              <a:rPr lang="ru-RU" sz="320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</a:t>
            </a:r>
            <a:endParaRPr lang="ru-RU" sz="3200">
              <a:ln w="22225">
                <a:solidFill>
                  <a:srgbClr val="FF000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D:\ФОРУМЫ ВСЕ\Форум 2013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2507" t="12500" r="18545" b="53855"/>
          <a:stretch>
            <a:fillRect/>
          </a:stretch>
        </p:blipFill>
        <p:spPr bwMode="auto">
          <a:xfrm>
            <a:off x="3055620" y="1658443"/>
            <a:ext cx="3380091" cy="241899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Рисунок 3" descr="D:\ФОРУМЫ ВСЕ\форум 2016 111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7974509" y="1672732"/>
            <a:ext cx="3544464" cy="2389719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Рисунок 4" descr="D:\ФОРУМЫ ВСЕ\форум 2016 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08365" y="4210553"/>
            <a:ext cx="3432986" cy="252028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Рисунок 5" descr="D:\2022-2023\от года учителя до года наставника\форум 2021.jpg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8983" y="4224723"/>
            <a:ext cx="3508928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2414589" cy="785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86888" y="0"/>
            <a:ext cx="2805112" cy="83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2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Slice</Template>
  <Company>SPecialiST RePack</Company>
  <PresentationFormat>Широкоэкранный</PresentationFormat>
  <Paragraphs>44</Paragraphs>
  <Slides>18</Slides>
  <Notes>0</Notes>
  <TotalTime>90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baseType="lpstr" size="24">
      <vt:lpstr>Arial</vt:lpstr>
      <vt:lpstr>Century Gothic</vt:lpstr>
      <vt:lpstr>Wingdings 3</vt:lpstr>
      <vt:lpstr>Times New Roman</vt:lpstr>
      <vt:lpstr>Calibri</vt:lpstr>
      <vt:lpstr>Сектор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Лариса</dc:creator>
  <cp:lastModifiedBy>User</cp:lastModifiedBy>
  <cp:revision>24</cp:revision>
  <dcterms:created xsi:type="dcterms:W3CDTF">2023-03-06T13:16:45Z</dcterms:created>
  <dcterms:modified xsi:type="dcterms:W3CDTF">2023-03-20T06:54:16Z</dcterms:modified>
</cp:coreProperties>
</file>